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350" r:id="rId2"/>
    <p:sldId id="258" r:id="rId3"/>
    <p:sldId id="262" r:id="rId4"/>
    <p:sldId id="261" r:id="rId5"/>
    <p:sldId id="334" r:id="rId6"/>
    <p:sldId id="323" r:id="rId7"/>
    <p:sldId id="335" r:id="rId8"/>
    <p:sldId id="337" r:id="rId9"/>
    <p:sldId id="336" r:id="rId10"/>
    <p:sldId id="341" r:id="rId11"/>
    <p:sldId id="338" r:id="rId12"/>
    <p:sldId id="342" r:id="rId13"/>
    <p:sldId id="343" r:id="rId14"/>
    <p:sldId id="344" r:id="rId15"/>
    <p:sldId id="345" r:id="rId16"/>
    <p:sldId id="339" r:id="rId17"/>
    <p:sldId id="346" r:id="rId18"/>
    <p:sldId id="340" r:id="rId19"/>
    <p:sldId id="314" r:id="rId20"/>
    <p:sldId id="34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87" d="100"/>
          <a:sy n="87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981D0-E514-47AE-8CC5-C70179DD716A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9D004-0297-444A-9403-32D94099DA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954F2-3A53-4B85-A089-9C40F16C8ED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9D004-0297-444A-9403-32D94099DA2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E17B25-7195-43FF-8151-53849D6930DB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3D94E7-1068-40BB-B939-96BA3CB377E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ПРАВКА МЕТАЛЛА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3939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37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9788" t="8318" r="6474" b="10187"/>
          <a:stretch>
            <a:fillRect/>
          </a:stretch>
        </p:blipFill>
        <p:spPr>
          <a:xfrm>
            <a:off x="-22372" y="548680"/>
            <a:ext cx="9166371" cy="63093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1"/>
            <a:ext cx="822960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2808312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4. Правку листового материала толщиной 0,5... 0,7 мм необходимо производить при помощи деревянных молотков - киянок (рис. 7). 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5. При правке полос, изогнутых по ребру (рихтовке), а также листового материала со значительными деформациями необходимо применять способ правки растяжением (рис. 8).</a:t>
            </a:r>
          </a:p>
          <a:p>
            <a:pPr lvl="0"/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88640"/>
            <a:ext cx="8229600" cy="648072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6488668"/>
            <a:ext cx="57606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Рис. 7. Правка листового материала киянкой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212976"/>
            <a:ext cx="763284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5724128" y="6150114"/>
            <a:ext cx="36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Рис. 8. Правка полосы, изогнутой по ребру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38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9926" t="8216" r="6780" b="9619"/>
          <a:stretch>
            <a:fillRect/>
          </a:stretch>
        </p:blipFill>
        <p:spPr>
          <a:xfrm>
            <a:off x="-1" y="460280"/>
            <a:ext cx="9144001" cy="63795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39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0310" t="9284" r="6515" b="10252"/>
          <a:stretch>
            <a:fillRect/>
          </a:stretch>
        </p:blipFill>
        <p:spPr>
          <a:xfrm>
            <a:off x="-1" y="601578"/>
            <a:ext cx="9144001" cy="62564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40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0118" t="8405" r="6692" b="10531"/>
          <a:stretch>
            <a:fillRect/>
          </a:stretch>
        </p:blipFill>
        <p:spPr>
          <a:xfrm>
            <a:off x="-1" y="556054"/>
            <a:ext cx="9144001" cy="63019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p0041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0056" t="8958" r="7315" b="10161"/>
          <a:stretch>
            <a:fillRect/>
          </a:stretch>
        </p:blipFill>
        <p:spPr>
          <a:xfrm>
            <a:off x="0" y="527540"/>
            <a:ext cx="9143999" cy="63304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1"/>
            <a:ext cx="822960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936104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6. Правку полос с винтовым изгибом необходимо выполнять в ручных тисочках (рис. 9,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б).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88640"/>
            <a:ext cx="8229600" cy="648072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683568" y="5733837"/>
            <a:ext cx="79928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9. Правка полосы с винтовым изгибом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полоса с двойным изгибом;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правка полосы в ручных тисочках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340768"/>
            <a:ext cx="7560839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0042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 l="10471" t="8498" r="6926" b="9253"/>
          <a:stretch>
            <a:fillRect/>
          </a:stretch>
        </p:blipFill>
        <p:spPr>
          <a:xfrm>
            <a:off x="-1" y="404664"/>
            <a:ext cx="9157469" cy="64489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1"/>
            <a:ext cx="822960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Продолжение 4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288032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7. Контроль качества правки следует производить в зависимости от конфигурации заготовки и ее исходного состояния: на «глаз» (рис. 10) - визуально, линейкой, перекатыванием по плите; «на карандаш» (рис. 11) - путем вращения выправленного вала в центрах ручного винтового пресса.</a:t>
            </a:r>
          </a:p>
          <a:p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8. При правке полосового и пруткового материала на плите (наковальне) необходимо пользоваться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88640"/>
            <a:ext cx="8229600" cy="648072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6150114"/>
            <a:ext cx="29878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Рис. 10. Контроль правки визуально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789040"/>
            <a:ext cx="554461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699792" y="5873115"/>
            <a:ext cx="324036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Контроль правки «на карандаш»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5903640" y="3140968"/>
            <a:ext cx="32403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рукавицами, правку выполнять молотком или кувалдой, прочно насаженной на рукоятку.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68314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6. ТИПИЧНЫЕ ДЕФЕКТЫ ПРИ ПРАВКЕ,  ПРИЧИНЫ ИХ ПОЯВЛЕНИЯ И СПОСОБЫ ПРЕДУПРЕЖДЕНИЯ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9512" y="908721"/>
          <a:ext cx="8712968" cy="5760638"/>
        </p:xfrm>
        <a:graphic>
          <a:graphicData uri="http://schemas.openxmlformats.org/drawingml/2006/table">
            <a:tbl>
              <a:tblPr/>
              <a:tblGrid>
                <a:gridCol w="2679096"/>
                <a:gridCol w="2277468"/>
                <a:gridCol w="3756404"/>
              </a:tblGrid>
              <a:tr h="425782">
                <a:tc>
                  <a:txBody>
                    <a:bodyPr/>
                    <a:lstStyle/>
                    <a:p>
                      <a:pPr marL="4451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Дефект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2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Причина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2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Способ предупреждения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99542">
                <a:tc>
                  <a:txBody>
                    <a:bodyPr/>
                    <a:lstStyle/>
                    <a:p>
                      <a:pPr marR="488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правки </a:t>
                      </a:r>
                      <a:r>
                        <a:rPr lang="ru-RU" sz="1800" b="1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обрабо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танной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 в ней </a:t>
                      </a:r>
                      <a:r>
                        <a:rPr lang="ru-RU" sz="18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имеются вмятины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Правка </a:t>
                      </a: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произво</a:t>
                      </a:r>
                      <a:r>
                        <a:rPr lang="ru-RU" sz="1800" b="1" spc="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дилась </a:t>
                      </a:r>
                      <a:r>
                        <a:rPr lang="ru-RU" sz="1800" b="1" spc="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ударами </a:t>
                      </a:r>
                      <a:r>
                        <a:rPr lang="ru-RU" sz="18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молотка или </a:t>
                      </a:r>
                      <a:r>
                        <a:rPr lang="ru-RU" sz="1800" b="1" spc="-2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</a:t>
                      </a:r>
                      <a:r>
                        <a:rPr lang="ru-RU" sz="18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валды непосред</a:t>
                      </a: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ственно </a:t>
                      </a: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 </a:t>
                      </a: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</a:t>
                      </a:r>
                      <a:r>
                        <a:rPr lang="ru-RU" sz="1800" b="1" spc="-3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ли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46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Правку производить через </a:t>
                      </a:r>
                      <a:r>
                        <a:rPr lang="ru-RU" sz="18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прокладку или наставку из </a:t>
                      </a:r>
                      <a:r>
                        <a:rPr lang="ru-RU" sz="1800" b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мягкого металла, при правке </a:t>
                      </a:r>
                      <a:r>
                        <a:rPr lang="ru-RU" sz="18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обработанные </a:t>
                      </a:r>
                      <a:r>
                        <a:rPr lang="ru-RU" sz="18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цилиндричес</a:t>
                      </a: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кие </a:t>
                      </a: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детали устанавливать на </a:t>
                      </a:r>
                      <a:r>
                        <a:rPr lang="ru-RU" sz="1800" b="1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призмы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9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правки листово­</a:t>
                      </a:r>
                      <a:r>
                        <a:rPr lang="ru-RU" sz="18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го материала киянкой </a:t>
                      </a:r>
                      <a:r>
                        <a:rPr lang="ru-RU" sz="18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или молотком через </a:t>
                      </a:r>
                      <a:r>
                        <a:rPr lang="ru-RU" sz="18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</a:t>
                      </a:r>
                      <a:r>
                        <a:rPr lang="ru-RU" sz="1800" b="1" spc="-2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ревянную </a:t>
                      </a:r>
                      <a:r>
                        <a:rPr lang="ru-RU" sz="1800" b="1" spc="-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наставку лист </a:t>
                      </a:r>
                      <a:r>
                        <a:rPr lang="ru-RU" sz="18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значительно </a:t>
                      </a:r>
                      <a:r>
                        <a:rPr lang="ru-RU" sz="1800" b="1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деформи</a:t>
                      </a:r>
                      <a:r>
                        <a:rPr lang="ru-RU" sz="1800" b="1" spc="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рован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73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Применялись </a:t>
                      </a:r>
                      <a:r>
                        <a:rPr lang="ru-RU" sz="1800" b="1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недостаточно </a:t>
                      </a:r>
                      <a:r>
                        <a:rPr lang="ru-RU" sz="1800" b="1" spc="-3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эффективные </a:t>
                      </a:r>
                      <a:r>
                        <a:rPr lang="ru-RU" sz="1800" b="1" spc="-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способы правки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Применить способ правки пу­</a:t>
                      </a: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тем растяжения металла по </a:t>
                      </a:r>
                      <a:r>
                        <a:rPr lang="ru-RU" sz="18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краям выпуклости, чередуя </a:t>
                      </a: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этот способ с правкой </a:t>
                      </a: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прямы</a:t>
                      </a:r>
                      <a:r>
                        <a:rPr lang="ru-RU" sz="1800" b="1" spc="-1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ми </a:t>
                      </a:r>
                      <a:r>
                        <a:rPr lang="ru-RU" sz="1800" b="1" spc="-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ударами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35772">
                <a:tc>
                  <a:txBody>
                    <a:bodyPr/>
                    <a:lstStyle/>
                    <a:p>
                      <a:pPr indent="31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После рихтовки полоса непрямолинейна по </a:t>
                      </a:r>
                      <a:r>
                        <a:rPr lang="ru-RU" sz="1800" b="1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ребру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Процесс правки </a:t>
                      </a:r>
                      <a:r>
                        <a:rPr lang="ru-RU" sz="1800" b="1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окончен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Правку заканчивать ударами </a:t>
                      </a:r>
                      <a:r>
                        <a:rPr lang="ru-RU" sz="1800" b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 ребрам полосы, </a:t>
                      </a:r>
                      <a:r>
                        <a:rPr lang="ru-RU" sz="1800" b="1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перевора</a:t>
                      </a:r>
                      <a:r>
                        <a:rPr lang="ru-RU" sz="1800" b="1" spc="-1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чивая </a:t>
                      </a:r>
                      <a:r>
                        <a:rPr lang="ru-RU" sz="1800" b="1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ее в процессе правки </a:t>
                      </a:r>
                      <a:r>
                        <a:rPr lang="ru-RU" sz="1800" b="1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 180°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Сущность, назначение и способы правки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0" y="1124744"/>
            <a:ext cx="9144000" cy="528637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Правка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- это операция по выпрямлению изогнутого или покоробленного металла, которой можно подвергать только пластичные материалы: алюминий, сталь, медь, латунь, титан.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Правку осуществляют на специальных правильных плитах, которые изготавливаются из чугуна или стали.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Правку мелких деталей можно производить на кузнечных наковальнях. 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Правка металлов выполняется молотками различных типов в зависимости от состояния поверхности и материала детали, подвергаемой правке.</a:t>
            </a: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274320" lvl="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571744"/>
            <a:ext cx="6643734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1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/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Правку осуществляют несколькими </a:t>
            </a: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способами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: изгибом, вытягиванием и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выглаживанием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Правку изгибом применяют при выправлении круглого (прутки) и профильного материала, которые имеют достаточно большое поперечное сечение. В этом случае пользуются молотками со стальными бойками.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Правку вытягиванием используют при выправлении листового материала, имеющего выпуклости или волнистость. Производят такую правку молотками с бойками из мягких металлов или киянками.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Правку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выглаживанием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применяют в тех случаях, когда заготовка имеет очень малую толщину.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Выглаживание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осуществляют деревянными или металлическими брусками.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98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ИНСТРУМЕНТЫ  И ПРИСПОСОБЛЕНИЯ, ПРИМЕНЯЕМЫЕ ПРИ ПРАВКЕ</a:t>
            </a:r>
            <a:endParaRPr lang="ru-RU" sz="3100" dirty="0" smtClean="0">
              <a:solidFill>
                <a:srgbClr val="C00000"/>
              </a:solidFill>
            </a:endParaRP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1907704" y="4581128"/>
            <a:ext cx="5580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1. Правильная плита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28834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 таких плитах правят профильные заготовки и заготовки из листового и полосового материала, а также прутки из черного и цветного металла.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052736"/>
            <a:ext cx="712879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/>
          <a:lstStyle/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5652120" y="2204864"/>
            <a:ext cx="3491880" cy="206210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2.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Молотки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с мягкими вставками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 призматической;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б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с цилиндрической: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штифт;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-боек;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рукоятка;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4 -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корпус</a:t>
            </a:r>
            <a:r>
              <a:rPr lang="ru-RU" sz="2000" i="1" dirty="0" smtClean="0"/>
              <a:t> 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4365104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Кувалды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представляют собой молотки большой массы (2,0... 5,0 кг) и используются для правки круглого и профильного проката большого поперечного сечения в тех случаях, когда сила удара, наносимого обычным слесарным молотком, недостаточна для выправления деформированной заготовки.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92696"/>
            <a:ext cx="565212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 вопроса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21506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Киянки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это молотки, ударная часть которых выполнена из де­рева твердых пород, ими правят листовой материал из металлов высокой пластичности. Характерная особенность правки киянками в том, что они практически не оставляют следов на выправляемой поверхности.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Гладилки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металлические или деревянные (из твердых пород дерева: бук, дуб, самшит) предназначены для выправления (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выглаживания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) листового материала небольшой толщины (до 0,5 мм). Этот инструмент в процессе обработки, как правило, не оставляет следов в виде вмятин.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МЕХАНИЗАЦИЯ ПРИ ПРАВКЕ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492896"/>
            <a:ext cx="871296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6335162"/>
            <a:ext cx="8892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Ручной пресс: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правка в центрах;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 –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правка на призмах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54868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Простейшим устройством для механизации правки является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ручной пресс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(рис. 3), с помощью которого осуществляют правку профильного проката и пруткового материала.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2254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Продолжение 3 вопроса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64088" y="2359333"/>
            <a:ext cx="377991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Рис. 4. Правильная машина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а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общий вид; 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б - схема правки; 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Р -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усилие правки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504056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221088"/>
            <a:ext cx="540060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580112" y="5949280"/>
            <a:ext cx="35638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Правильные вальцы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647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 ОСНОВНЫЕ ПРАВИЛА ВЫПОЛНЕНИЯ РАБОТ ПРИ ПРАВКЕ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1872208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1.  При правке полосового и пруткового материала (круглого, квадратного или шестигранного сечения) выправляемая деталь должна касаться правильной плиты или наковальни не менее чем в двух точках    (рис. 6).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88640"/>
            <a:ext cx="8229600" cy="648072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348881"/>
            <a:ext cx="6120679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6429345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9236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Правка полосового  и пруткового материала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642</TotalTime>
  <Words>813</Words>
  <Application>Microsoft Office PowerPoint</Application>
  <PresentationFormat>Экран (4:3)</PresentationFormat>
  <Paragraphs>78</Paragraphs>
  <Slides>20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ПРАВКА МЕТАЛЛА</vt:lpstr>
      <vt:lpstr>     1. Сущность, назначение и способы правки</vt:lpstr>
      <vt:lpstr>Продолжение 1 вопроса</vt:lpstr>
      <vt:lpstr>       2. ИНСТРУМЕНТЫ  И ПРИСПОСОБЛЕНИЯ, ПРИМЕНЯЕМЫЕ ПРИ ПРАВКЕ</vt:lpstr>
      <vt:lpstr>Продолжение 2 вопроса</vt:lpstr>
      <vt:lpstr>Продолжение 2 вопроса</vt:lpstr>
      <vt:lpstr>3. МЕХАНИЗАЦИЯ ПРИ ПРАВКЕ</vt:lpstr>
      <vt:lpstr>Продолжение 3 вопроса</vt:lpstr>
      <vt:lpstr> 4. ОСНОВНЫЕ ПРАВИЛА ВЫПОЛНЕНИЯ РАБОТ ПРИ ПРАВКЕ</vt:lpstr>
      <vt:lpstr>Презентация PowerPoint</vt:lpstr>
      <vt:lpstr> Продолжение 4 вопроса</vt:lpstr>
      <vt:lpstr>Презентация PowerPoint</vt:lpstr>
      <vt:lpstr>Презентация PowerPoint</vt:lpstr>
      <vt:lpstr>Презентация PowerPoint</vt:lpstr>
      <vt:lpstr>Презентация PowerPoint</vt:lpstr>
      <vt:lpstr> Продолжение 4 вопроса</vt:lpstr>
      <vt:lpstr>Презентация PowerPoint</vt:lpstr>
      <vt:lpstr> Продолжение 4 вопроса</vt:lpstr>
      <vt:lpstr>  6. ТИПИЧНЫЕ ДЕФЕКТЫ ПРИ ПРАВКЕ,  ПРИЧИНЫ ИХ ПОЯВЛЕНИЯ И СПОСОБЫ ПРЕДУПРЕЖДЕНИЯ</vt:lpstr>
      <vt:lpstr>Спасибо за внимание!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Admin</cp:lastModifiedBy>
  <cp:revision>71</cp:revision>
  <dcterms:created xsi:type="dcterms:W3CDTF">2011-07-14T12:34:11Z</dcterms:created>
  <dcterms:modified xsi:type="dcterms:W3CDTF">2023-01-20T07:15:31Z</dcterms:modified>
</cp:coreProperties>
</file>